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re Sugar" pitchFamily="2" charset="0"/>
      <p:regular r:id="rId12"/>
    </p:embeddedFont>
    <p:embeddedFont>
      <p:font typeface="Questrial" panose="02000000000000000000" pitchFamily="2" charset="0"/>
      <p:regular r:id="rId13"/>
    </p:embeddedFont>
    <p:embeddedFont>
      <p:font typeface="TT Chocolates" panose="02000503020000020003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1" autoAdjust="0"/>
    <p:restoredTop sz="94648" autoAdjust="0"/>
  </p:normalViewPr>
  <p:slideViewPr>
    <p:cSldViewPr>
      <p:cViewPr>
        <p:scale>
          <a:sx n="53" d="100"/>
          <a:sy n="53" d="100"/>
        </p:scale>
        <p:origin x="904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4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077" y="10857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2453233" h="17607398">
                <a:moveTo>
                  <a:pt x="0" y="0"/>
                </a:moveTo>
                <a:lnTo>
                  <a:pt x="12453232" y="0"/>
                </a:lnTo>
                <a:lnTo>
                  <a:pt x="12453232" y="17607398"/>
                </a:lnTo>
                <a:lnTo>
                  <a:pt x="0" y="1760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56016" flipH="1">
            <a:off x="749956" y="4098073"/>
            <a:ext cx="4034980" cy="2090853"/>
          </a:xfrm>
          <a:custGeom>
            <a:avLst/>
            <a:gdLst/>
            <a:ahLst/>
            <a:cxnLst/>
            <a:rect l="l" t="t" r="r" b="b"/>
            <a:pathLst>
              <a:path w="4034980" h="2090853">
                <a:moveTo>
                  <a:pt x="4034980" y="0"/>
                </a:moveTo>
                <a:lnTo>
                  <a:pt x="0" y="0"/>
                </a:lnTo>
                <a:lnTo>
                  <a:pt x="0" y="2090854"/>
                </a:lnTo>
                <a:lnTo>
                  <a:pt x="4034980" y="2090854"/>
                </a:lnTo>
                <a:lnTo>
                  <a:pt x="40349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-491824">
            <a:off x="706867" y="5010044"/>
            <a:ext cx="3895984" cy="7524316"/>
            <a:chOff x="0" y="0"/>
            <a:chExt cx="3290570" cy="6355080"/>
          </a:xfrm>
        </p:grpSpPr>
        <p:sp>
          <p:nvSpPr>
            <p:cNvPr id="5" name="Freeform 5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4B362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9300902" y="5296129"/>
            <a:ext cx="3456431" cy="3742198"/>
          </a:xfrm>
          <a:custGeom>
            <a:avLst/>
            <a:gdLst/>
            <a:ahLst/>
            <a:cxnLst/>
            <a:rect l="l" t="t" r="r" b="b"/>
            <a:pathLst>
              <a:path w="3456431" h="3742198">
                <a:moveTo>
                  <a:pt x="0" y="0"/>
                </a:moveTo>
                <a:lnTo>
                  <a:pt x="3456430" y="0"/>
                </a:lnTo>
                <a:lnTo>
                  <a:pt x="3456430" y="3742199"/>
                </a:lnTo>
                <a:lnTo>
                  <a:pt x="0" y="3742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454065">
            <a:off x="14564759" y="1085610"/>
            <a:ext cx="4321652" cy="8346409"/>
            <a:chOff x="0" y="0"/>
            <a:chExt cx="3290570" cy="6355080"/>
          </a:xfrm>
        </p:grpSpPr>
        <p:sp>
          <p:nvSpPr>
            <p:cNvPr id="11" name="Freeform 11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4B362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3" name="Freeform 13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4" name="Freeform 14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FCFDF5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804705" y="1469571"/>
            <a:ext cx="12281445" cy="903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82"/>
              </a:lnSpc>
            </a:pPr>
            <a:r>
              <a:rPr lang="en-US" sz="6782" spc="1356" dirty="0">
                <a:solidFill>
                  <a:srgbClr val="34210F"/>
                </a:solidFill>
                <a:latin typeface="More Sugar"/>
                <a:ea typeface="More Sugar"/>
                <a:cs typeface="More Sugar"/>
                <a:sym typeface="More Sugar"/>
              </a:rPr>
              <a:t>DA MIÑA FAMILIA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977588" y="3139650"/>
            <a:ext cx="4110135" cy="4939151"/>
            <a:chOff x="0" y="0"/>
            <a:chExt cx="1936210" cy="2326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108744" y="3333180"/>
            <a:ext cx="357999" cy="357998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7101505" y="3803692"/>
            <a:ext cx="3862301" cy="4110135"/>
            <a:chOff x="0" y="0"/>
            <a:chExt cx="5149735" cy="5480179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/>
            <a:srcRect l="31689" r="31689"/>
            <a:stretch>
              <a:fillRect/>
            </a:stretch>
          </p:blipFill>
          <p:spPr>
            <a:xfrm>
              <a:off x="0" y="0"/>
              <a:ext cx="5149735" cy="5480179"/>
            </a:xfrm>
            <a:prstGeom prst="rect">
              <a:avLst/>
            </a:prstGeom>
          </p:spPr>
        </p:pic>
      </p:grpSp>
      <p:sp>
        <p:nvSpPr>
          <p:cNvPr id="22" name="Freeform 22"/>
          <p:cNvSpPr/>
          <p:nvPr/>
        </p:nvSpPr>
        <p:spPr>
          <a:xfrm>
            <a:off x="7558936" y="8313402"/>
            <a:ext cx="3199380" cy="1204130"/>
          </a:xfrm>
          <a:custGeom>
            <a:avLst/>
            <a:gdLst/>
            <a:ahLst/>
            <a:cxnLst/>
            <a:rect l="l" t="t" r="r" b="b"/>
            <a:pathLst>
              <a:path w="3199380" h="1204130">
                <a:moveTo>
                  <a:pt x="0" y="0"/>
                </a:moveTo>
                <a:lnTo>
                  <a:pt x="3199380" y="0"/>
                </a:lnTo>
                <a:lnTo>
                  <a:pt x="3199380" y="1204130"/>
                </a:lnTo>
                <a:lnTo>
                  <a:pt x="0" y="12041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0311">
            <a:off x="4781982" y="5767077"/>
            <a:ext cx="2135151" cy="2846868"/>
          </a:xfrm>
          <a:custGeom>
            <a:avLst/>
            <a:gdLst/>
            <a:ahLst/>
            <a:cxnLst/>
            <a:rect l="l" t="t" r="r" b="b"/>
            <a:pathLst>
              <a:path w="2135151" h="2846868">
                <a:moveTo>
                  <a:pt x="0" y="0"/>
                </a:moveTo>
                <a:lnTo>
                  <a:pt x="2135151" y="0"/>
                </a:lnTo>
                <a:lnTo>
                  <a:pt x="2135151" y="2846868"/>
                </a:lnTo>
                <a:lnTo>
                  <a:pt x="0" y="28468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540916" y="3691178"/>
            <a:ext cx="1429222" cy="1145613"/>
          </a:xfrm>
          <a:custGeom>
            <a:avLst/>
            <a:gdLst/>
            <a:ahLst/>
            <a:cxnLst/>
            <a:rect l="l" t="t" r="r" b="b"/>
            <a:pathLst>
              <a:path w="1429222" h="1145613">
                <a:moveTo>
                  <a:pt x="0" y="0"/>
                </a:moveTo>
                <a:lnTo>
                  <a:pt x="1429223" y="0"/>
                </a:lnTo>
                <a:lnTo>
                  <a:pt x="1429223" y="1145613"/>
                </a:lnTo>
                <a:lnTo>
                  <a:pt x="0" y="11456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905482" y="636238"/>
            <a:ext cx="8477036" cy="56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</a:pPr>
            <a:r>
              <a:rPr lang="en-US" sz="3332" spc="166" dirty="0" err="1">
                <a:solidFill>
                  <a:srgbClr val="8F5724"/>
                </a:solidFill>
                <a:latin typeface="More Sugar"/>
                <a:ea typeface="More Sugar"/>
                <a:cs typeface="More Sugar"/>
                <a:sym typeface="More Sugar"/>
              </a:rPr>
              <a:t>Cápsula</a:t>
            </a:r>
            <a:r>
              <a:rPr lang="en-US" sz="3332" spc="166" dirty="0">
                <a:solidFill>
                  <a:srgbClr val="8F5724"/>
                </a:solidFill>
                <a:latin typeface="More Sugar"/>
                <a:ea typeface="More Sugar"/>
                <a:cs typeface="More Sugar"/>
                <a:sym typeface="More Sugar"/>
              </a:rPr>
              <a:t> do tempo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99024" y="3390317"/>
            <a:ext cx="2730712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spc="65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Patrimonio da familia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28838" y="8664580"/>
            <a:ext cx="2830324" cy="70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9"/>
              </a:lnSpc>
            </a:pPr>
            <a:r>
              <a:rPr lang="en-US" sz="2071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As nosas cancións e máis...</a:t>
            </a:r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C88C7A1C-7A92-BB46-8F4D-F093B0AD7D26}"/>
              </a:ext>
            </a:extLst>
          </p:cNvPr>
          <p:cNvGrpSpPr/>
          <p:nvPr/>
        </p:nvGrpSpPr>
        <p:grpSpPr>
          <a:xfrm rot="21079415">
            <a:off x="672739" y="5253286"/>
            <a:ext cx="3450148" cy="3402327"/>
            <a:chOff x="0" y="0"/>
            <a:chExt cx="5149735" cy="5480179"/>
          </a:xfrm>
        </p:grpSpPr>
        <p:pic>
          <p:nvPicPr>
            <p:cNvPr id="29" name="Picture 21">
              <a:extLst>
                <a:ext uri="{FF2B5EF4-FFF2-40B4-BE49-F238E27FC236}">
                  <a16:creationId xmlns:a16="http://schemas.microsoft.com/office/drawing/2014/main" id="{5F80B0AD-E171-E949-9FDF-5B76CF7A8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31689" r="31689"/>
            <a:stretch>
              <a:fillRect/>
            </a:stretch>
          </p:blipFill>
          <p:spPr>
            <a:xfrm>
              <a:off x="0" y="0"/>
              <a:ext cx="5149735" cy="5480179"/>
            </a:xfrm>
            <a:prstGeom prst="rect">
              <a:avLst/>
            </a:prstGeom>
          </p:spPr>
        </p:pic>
      </p:grpSp>
      <p:grpSp>
        <p:nvGrpSpPr>
          <p:cNvPr id="30" name="Group 20">
            <a:extLst>
              <a:ext uri="{FF2B5EF4-FFF2-40B4-BE49-F238E27FC236}">
                <a16:creationId xmlns:a16="http://schemas.microsoft.com/office/drawing/2014/main" id="{770A23FA-3FCA-CA48-8905-E79589595581}"/>
              </a:ext>
            </a:extLst>
          </p:cNvPr>
          <p:cNvGrpSpPr/>
          <p:nvPr/>
        </p:nvGrpSpPr>
        <p:grpSpPr>
          <a:xfrm rot="21079415">
            <a:off x="1182936" y="8835012"/>
            <a:ext cx="3450148" cy="3402327"/>
            <a:chOff x="0" y="0"/>
            <a:chExt cx="5149735" cy="5480179"/>
          </a:xfrm>
        </p:grpSpPr>
        <p:pic>
          <p:nvPicPr>
            <p:cNvPr id="31" name="Picture 21">
              <a:extLst>
                <a:ext uri="{FF2B5EF4-FFF2-40B4-BE49-F238E27FC236}">
                  <a16:creationId xmlns:a16="http://schemas.microsoft.com/office/drawing/2014/main" id="{D2EB3418-30DB-8B40-8ACF-983A7AE0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31689" r="31689"/>
            <a:stretch>
              <a:fillRect/>
            </a:stretch>
          </p:blipFill>
          <p:spPr>
            <a:xfrm>
              <a:off x="0" y="0"/>
              <a:ext cx="5149735" cy="5480179"/>
            </a:xfrm>
            <a:prstGeom prst="rect">
              <a:avLst/>
            </a:prstGeom>
          </p:spPr>
        </p:pic>
      </p:grpSp>
      <p:grpSp>
        <p:nvGrpSpPr>
          <p:cNvPr id="32" name="Group 20">
            <a:extLst>
              <a:ext uri="{FF2B5EF4-FFF2-40B4-BE49-F238E27FC236}">
                <a16:creationId xmlns:a16="http://schemas.microsoft.com/office/drawing/2014/main" id="{572256E9-06DD-6D4E-84BE-85438AECEFFF}"/>
              </a:ext>
            </a:extLst>
          </p:cNvPr>
          <p:cNvGrpSpPr/>
          <p:nvPr/>
        </p:nvGrpSpPr>
        <p:grpSpPr>
          <a:xfrm rot="461037">
            <a:off x="15105671" y="1351025"/>
            <a:ext cx="3788612" cy="3850773"/>
            <a:chOff x="0" y="0"/>
            <a:chExt cx="5149735" cy="5480179"/>
          </a:xfrm>
        </p:grpSpPr>
        <p:pic>
          <p:nvPicPr>
            <p:cNvPr id="33" name="Picture 21">
              <a:extLst>
                <a:ext uri="{FF2B5EF4-FFF2-40B4-BE49-F238E27FC236}">
                  <a16:creationId xmlns:a16="http://schemas.microsoft.com/office/drawing/2014/main" id="{8F6A6B0E-DF11-0049-A47B-1A8997138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31689" r="31689"/>
            <a:stretch>
              <a:fillRect/>
            </a:stretch>
          </p:blipFill>
          <p:spPr>
            <a:xfrm>
              <a:off x="0" y="0"/>
              <a:ext cx="5149735" cy="5480179"/>
            </a:xfrm>
            <a:prstGeom prst="rect">
              <a:avLst/>
            </a:prstGeom>
          </p:spPr>
        </p:pic>
      </p:grpSp>
      <p:grpSp>
        <p:nvGrpSpPr>
          <p:cNvPr id="34" name="Group 20">
            <a:extLst>
              <a:ext uri="{FF2B5EF4-FFF2-40B4-BE49-F238E27FC236}">
                <a16:creationId xmlns:a16="http://schemas.microsoft.com/office/drawing/2014/main" id="{B35E5B1C-0E80-FC4E-AB1F-EAFE7B757935}"/>
              </a:ext>
            </a:extLst>
          </p:cNvPr>
          <p:cNvGrpSpPr/>
          <p:nvPr/>
        </p:nvGrpSpPr>
        <p:grpSpPr>
          <a:xfrm rot="461037">
            <a:off x="14538951" y="5325406"/>
            <a:ext cx="3788612" cy="3850773"/>
            <a:chOff x="0" y="0"/>
            <a:chExt cx="5149735" cy="5480179"/>
          </a:xfrm>
        </p:grpSpPr>
        <p:pic>
          <p:nvPicPr>
            <p:cNvPr id="35" name="Picture 21">
              <a:extLst>
                <a:ext uri="{FF2B5EF4-FFF2-40B4-BE49-F238E27FC236}">
                  <a16:creationId xmlns:a16="http://schemas.microsoft.com/office/drawing/2014/main" id="{CE62EB23-AA79-E248-89EB-45D36904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31689" r="31689"/>
            <a:stretch>
              <a:fillRect/>
            </a:stretch>
          </p:blipFill>
          <p:spPr>
            <a:xfrm>
              <a:off x="0" y="0"/>
              <a:ext cx="5149735" cy="5480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3713" y="4183921"/>
            <a:ext cx="4110135" cy="4939151"/>
            <a:chOff x="0" y="0"/>
            <a:chExt cx="1936210" cy="2326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EFD4C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134870" y="4302810"/>
            <a:ext cx="357999" cy="357998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127630" y="4847963"/>
            <a:ext cx="3862301" cy="4110135"/>
            <a:chOff x="0" y="0"/>
            <a:chExt cx="5149735" cy="548017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31689" r="31689"/>
            <a:stretch>
              <a:fillRect/>
            </a:stretch>
          </p:blipFill>
          <p:spPr>
            <a:xfrm>
              <a:off x="0" y="0"/>
              <a:ext cx="5149735" cy="5480179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>
            <a:off x="6439035" y="5509480"/>
            <a:ext cx="1206979" cy="1101643"/>
          </a:xfrm>
          <a:custGeom>
            <a:avLst/>
            <a:gdLst/>
            <a:ahLst/>
            <a:cxnLst/>
            <a:rect l="l" t="t" r="r" b="b"/>
            <a:pathLst>
              <a:path w="1206979" h="1101643">
                <a:moveTo>
                  <a:pt x="0" y="0"/>
                </a:moveTo>
                <a:lnTo>
                  <a:pt x="1206979" y="0"/>
                </a:lnTo>
                <a:lnTo>
                  <a:pt x="1206979" y="1101643"/>
                </a:lnTo>
                <a:lnTo>
                  <a:pt x="0" y="1101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775544" y="4085949"/>
            <a:ext cx="2716496" cy="5246370"/>
            <a:chOff x="0" y="0"/>
            <a:chExt cx="3290570" cy="6355080"/>
          </a:xfrm>
        </p:grpSpPr>
        <p:sp>
          <p:nvSpPr>
            <p:cNvPr id="10" name="Freeform 10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EFD4C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2" name="Freeform 12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3" name="Freeform 13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A6A69E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806364" y="4183921"/>
            <a:ext cx="3440103" cy="344010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EFD4CB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39035" y="6813001"/>
            <a:ext cx="3011322" cy="2089128"/>
            <a:chOff x="0" y="0"/>
            <a:chExt cx="1318768" cy="91490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18768" cy="914906"/>
            </a:xfrm>
            <a:custGeom>
              <a:avLst/>
              <a:gdLst/>
              <a:ahLst/>
              <a:cxnLst/>
              <a:rect l="l" t="t" r="r" b="b"/>
              <a:pathLst>
                <a:path w="1318768" h="914906">
                  <a:moveTo>
                    <a:pt x="1194308" y="914906"/>
                  </a:moveTo>
                  <a:lnTo>
                    <a:pt x="124460" y="914906"/>
                  </a:lnTo>
                  <a:cubicBezTo>
                    <a:pt x="55880" y="914906"/>
                    <a:pt x="0" y="859026"/>
                    <a:pt x="0" y="7904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94308" y="0"/>
                  </a:lnTo>
                  <a:cubicBezTo>
                    <a:pt x="1262888" y="0"/>
                    <a:pt x="1318768" y="55880"/>
                    <a:pt x="1318768" y="124460"/>
                  </a:cubicBezTo>
                  <a:lnTo>
                    <a:pt x="1318768" y="790446"/>
                  </a:lnTo>
                  <a:cubicBezTo>
                    <a:pt x="1318768" y="859026"/>
                    <a:pt x="1262888" y="914906"/>
                    <a:pt x="1194308" y="914906"/>
                  </a:cubicBezTo>
                  <a:close/>
                </a:path>
              </a:pathLst>
            </a:custGeom>
            <a:solidFill>
              <a:srgbClr val="EFD4CB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0008374" y="1130924"/>
            <a:ext cx="2260364" cy="2447245"/>
          </a:xfrm>
          <a:custGeom>
            <a:avLst/>
            <a:gdLst/>
            <a:ahLst/>
            <a:cxnLst/>
            <a:rect l="l" t="t" r="r" b="b"/>
            <a:pathLst>
              <a:path w="2260364" h="2447245">
                <a:moveTo>
                  <a:pt x="0" y="0"/>
                </a:moveTo>
                <a:lnTo>
                  <a:pt x="2260364" y="0"/>
                </a:lnTo>
                <a:lnTo>
                  <a:pt x="2260364" y="2447244"/>
                </a:lnTo>
                <a:lnTo>
                  <a:pt x="0" y="24472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63436" y="745894"/>
            <a:ext cx="3086921" cy="1700613"/>
          </a:xfrm>
          <a:custGeom>
            <a:avLst/>
            <a:gdLst/>
            <a:ahLst/>
            <a:cxnLst/>
            <a:rect l="l" t="t" r="r" b="b"/>
            <a:pathLst>
              <a:path w="3086921" h="1700613">
                <a:moveTo>
                  <a:pt x="0" y="0"/>
                </a:moveTo>
                <a:lnTo>
                  <a:pt x="3086921" y="0"/>
                </a:lnTo>
                <a:lnTo>
                  <a:pt x="3086921" y="1700613"/>
                </a:lnTo>
                <a:lnTo>
                  <a:pt x="0" y="17006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657299" y="1203695"/>
            <a:ext cx="4034980" cy="2090853"/>
          </a:xfrm>
          <a:custGeom>
            <a:avLst/>
            <a:gdLst/>
            <a:ahLst/>
            <a:cxnLst/>
            <a:rect l="l" t="t" r="r" b="b"/>
            <a:pathLst>
              <a:path w="4034980" h="2090853">
                <a:moveTo>
                  <a:pt x="0" y="0"/>
                </a:moveTo>
                <a:lnTo>
                  <a:pt x="4034980" y="0"/>
                </a:lnTo>
                <a:lnTo>
                  <a:pt x="4034980" y="2090853"/>
                </a:lnTo>
                <a:lnTo>
                  <a:pt x="0" y="20908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867767" y="8480911"/>
            <a:ext cx="3210804" cy="642161"/>
          </a:xfrm>
          <a:custGeom>
            <a:avLst/>
            <a:gdLst/>
            <a:ahLst/>
            <a:cxnLst/>
            <a:rect l="l" t="t" r="r" b="b"/>
            <a:pathLst>
              <a:path w="3210804" h="642161">
                <a:moveTo>
                  <a:pt x="0" y="0"/>
                </a:moveTo>
                <a:lnTo>
                  <a:pt x="3210804" y="0"/>
                </a:lnTo>
                <a:lnTo>
                  <a:pt x="3210804" y="642160"/>
                </a:lnTo>
                <a:lnTo>
                  <a:pt x="0" y="642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912017" y="2411696"/>
            <a:ext cx="3889443" cy="415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6"/>
              </a:lnSpc>
            </a:pPr>
            <a:r>
              <a:rPr lang="en-US" sz="3126" spc="625">
                <a:solidFill>
                  <a:srgbClr val="34210F"/>
                </a:solidFill>
                <a:latin typeface="More Sugar"/>
                <a:ea typeface="More Sugar"/>
                <a:cs typeface="More Sugar"/>
                <a:sym typeface="More Sugar"/>
              </a:rPr>
              <a:t>RECURSOS</a:t>
            </a:r>
          </a:p>
        </p:txBody>
      </p:sp>
      <p:sp>
        <p:nvSpPr>
          <p:cNvPr id="24" name="Freeform 24"/>
          <p:cNvSpPr/>
          <p:nvPr/>
        </p:nvSpPr>
        <p:spPr>
          <a:xfrm>
            <a:off x="7786083" y="5975980"/>
            <a:ext cx="1470132" cy="553304"/>
          </a:xfrm>
          <a:custGeom>
            <a:avLst/>
            <a:gdLst/>
            <a:ahLst/>
            <a:cxnLst/>
            <a:rect l="l" t="t" r="r" b="b"/>
            <a:pathLst>
              <a:path w="1470132" h="553304">
                <a:moveTo>
                  <a:pt x="0" y="0"/>
                </a:moveTo>
                <a:lnTo>
                  <a:pt x="1470132" y="0"/>
                </a:lnTo>
                <a:lnTo>
                  <a:pt x="1470132" y="553304"/>
                </a:lnTo>
                <a:lnTo>
                  <a:pt x="0" y="5533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0800000">
            <a:off x="6439035" y="3114052"/>
            <a:ext cx="2887608" cy="2113408"/>
          </a:xfrm>
          <a:custGeom>
            <a:avLst/>
            <a:gdLst/>
            <a:ahLst/>
            <a:cxnLst/>
            <a:rect l="l" t="t" r="r" b="b"/>
            <a:pathLst>
              <a:path w="2887608" h="2113408">
                <a:moveTo>
                  <a:pt x="0" y="0"/>
                </a:moveTo>
                <a:lnTo>
                  <a:pt x="2887608" y="0"/>
                </a:lnTo>
                <a:lnTo>
                  <a:pt x="2887608" y="2113408"/>
                </a:lnTo>
                <a:lnTo>
                  <a:pt x="0" y="211340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4823" b="-482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829899" y="117085"/>
            <a:ext cx="7266670" cy="5318395"/>
          </a:xfrm>
          <a:custGeom>
            <a:avLst/>
            <a:gdLst/>
            <a:ahLst/>
            <a:cxnLst/>
            <a:rect l="l" t="t" r="r" b="b"/>
            <a:pathLst>
              <a:path w="7266670" h="5318395">
                <a:moveTo>
                  <a:pt x="0" y="0"/>
                </a:moveTo>
                <a:lnTo>
                  <a:pt x="7266670" y="0"/>
                </a:lnTo>
                <a:lnTo>
                  <a:pt x="7266670" y="5318395"/>
                </a:lnTo>
                <a:lnTo>
                  <a:pt x="0" y="5318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3" b="-4823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465913">
            <a:off x="10947999" y="696145"/>
            <a:ext cx="5315953" cy="10266703"/>
            <a:chOff x="0" y="0"/>
            <a:chExt cx="3290570" cy="6355080"/>
          </a:xfrm>
        </p:grpSpPr>
        <p:sp>
          <p:nvSpPr>
            <p:cNvPr id="4" name="Freeform 4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4B362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FFF8F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0909" y="5435480"/>
            <a:ext cx="3675442" cy="769673"/>
            <a:chOff x="0" y="0"/>
            <a:chExt cx="5270368" cy="11036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71638" cy="1103666"/>
            </a:xfrm>
            <a:custGeom>
              <a:avLst/>
              <a:gdLst/>
              <a:ahLst/>
              <a:cxnLst/>
              <a:rect l="l" t="t" r="r" b="b"/>
              <a:pathLst>
                <a:path w="5271638" h="1103666">
                  <a:moveTo>
                    <a:pt x="4717918" y="1103666"/>
                  </a:moveTo>
                  <a:lnTo>
                    <a:pt x="553720" y="1103666"/>
                  </a:lnTo>
                  <a:cubicBezTo>
                    <a:pt x="247650" y="1103666"/>
                    <a:pt x="0" y="856576"/>
                    <a:pt x="0" y="552466"/>
                  </a:cubicBezTo>
                  <a:cubicBezTo>
                    <a:pt x="0" y="247089"/>
                    <a:pt x="247650" y="0"/>
                    <a:pt x="553720" y="0"/>
                  </a:cubicBezTo>
                  <a:lnTo>
                    <a:pt x="4717918" y="0"/>
                  </a:lnTo>
                  <a:cubicBezTo>
                    <a:pt x="5023988" y="0"/>
                    <a:pt x="5271638" y="247089"/>
                    <a:pt x="5271638" y="552466"/>
                  </a:cubicBezTo>
                  <a:cubicBezTo>
                    <a:pt x="5270368" y="856576"/>
                    <a:pt x="5022718" y="1103666"/>
                    <a:pt x="4717918" y="1103666"/>
                  </a:cubicBezTo>
                  <a:close/>
                </a:path>
              </a:pathLst>
            </a:custGeom>
            <a:solidFill>
              <a:srgbClr val="B48B5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417598" y="6648402"/>
            <a:ext cx="3675442" cy="769673"/>
            <a:chOff x="0" y="0"/>
            <a:chExt cx="5270368" cy="11036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71638" cy="1103666"/>
            </a:xfrm>
            <a:custGeom>
              <a:avLst/>
              <a:gdLst/>
              <a:ahLst/>
              <a:cxnLst/>
              <a:rect l="l" t="t" r="r" b="b"/>
              <a:pathLst>
                <a:path w="5271638" h="1103666">
                  <a:moveTo>
                    <a:pt x="4717918" y="1103666"/>
                  </a:moveTo>
                  <a:lnTo>
                    <a:pt x="553720" y="1103666"/>
                  </a:lnTo>
                  <a:cubicBezTo>
                    <a:pt x="247650" y="1103666"/>
                    <a:pt x="0" y="856576"/>
                    <a:pt x="0" y="552466"/>
                  </a:cubicBezTo>
                  <a:cubicBezTo>
                    <a:pt x="0" y="247089"/>
                    <a:pt x="247650" y="0"/>
                    <a:pt x="553720" y="0"/>
                  </a:cubicBezTo>
                  <a:lnTo>
                    <a:pt x="4717918" y="0"/>
                  </a:lnTo>
                  <a:cubicBezTo>
                    <a:pt x="5023988" y="0"/>
                    <a:pt x="5271638" y="247089"/>
                    <a:pt x="5271638" y="552466"/>
                  </a:cubicBezTo>
                  <a:cubicBezTo>
                    <a:pt x="5270368" y="856576"/>
                    <a:pt x="5022718" y="1103666"/>
                    <a:pt x="4717918" y="1103666"/>
                  </a:cubicBezTo>
                  <a:close/>
                </a:path>
              </a:pathLst>
            </a:custGeom>
            <a:solidFill>
              <a:srgbClr val="B48B5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978861" y="5435480"/>
            <a:ext cx="3675442" cy="769673"/>
            <a:chOff x="0" y="0"/>
            <a:chExt cx="5270368" cy="11036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71638" cy="1103666"/>
            </a:xfrm>
            <a:custGeom>
              <a:avLst/>
              <a:gdLst/>
              <a:ahLst/>
              <a:cxnLst/>
              <a:rect l="l" t="t" r="r" b="b"/>
              <a:pathLst>
                <a:path w="5271638" h="1103666">
                  <a:moveTo>
                    <a:pt x="4717918" y="1103666"/>
                  </a:moveTo>
                  <a:lnTo>
                    <a:pt x="553720" y="1103666"/>
                  </a:lnTo>
                  <a:cubicBezTo>
                    <a:pt x="247650" y="1103666"/>
                    <a:pt x="0" y="856576"/>
                    <a:pt x="0" y="552466"/>
                  </a:cubicBezTo>
                  <a:cubicBezTo>
                    <a:pt x="0" y="247089"/>
                    <a:pt x="247650" y="0"/>
                    <a:pt x="553720" y="0"/>
                  </a:cubicBezTo>
                  <a:lnTo>
                    <a:pt x="4717918" y="0"/>
                  </a:lnTo>
                  <a:cubicBezTo>
                    <a:pt x="5023988" y="0"/>
                    <a:pt x="5271638" y="247089"/>
                    <a:pt x="5271638" y="552466"/>
                  </a:cubicBezTo>
                  <a:cubicBezTo>
                    <a:pt x="5270368" y="856576"/>
                    <a:pt x="5022718" y="1103666"/>
                    <a:pt x="4717918" y="1103666"/>
                  </a:cubicBezTo>
                  <a:close/>
                </a:path>
              </a:pathLst>
            </a:custGeom>
            <a:solidFill>
              <a:srgbClr val="B48B5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485550" y="6648402"/>
            <a:ext cx="3675442" cy="769673"/>
            <a:chOff x="0" y="0"/>
            <a:chExt cx="5270368" cy="11036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71638" cy="1103666"/>
            </a:xfrm>
            <a:custGeom>
              <a:avLst/>
              <a:gdLst/>
              <a:ahLst/>
              <a:cxnLst/>
              <a:rect l="l" t="t" r="r" b="b"/>
              <a:pathLst>
                <a:path w="5271638" h="1103666">
                  <a:moveTo>
                    <a:pt x="4717918" y="1103666"/>
                  </a:moveTo>
                  <a:lnTo>
                    <a:pt x="553720" y="1103666"/>
                  </a:lnTo>
                  <a:cubicBezTo>
                    <a:pt x="247650" y="1103666"/>
                    <a:pt x="0" y="856576"/>
                    <a:pt x="0" y="552466"/>
                  </a:cubicBezTo>
                  <a:cubicBezTo>
                    <a:pt x="0" y="247089"/>
                    <a:pt x="247650" y="0"/>
                    <a:pt x="553720" y="0"/>
                  </a:cubicBezTo>
                  <a:lnTo>
                    <a:pt x="4717918" y="0"/>
                  </a:lnTo>
                  <a:cubicBezTo>
                    <a:pt x="5023988" y="0"/>
                    <a:pt x="5271638" y="247089"/>
                    <a:pt x="5271638" y="552466"/>
                  </a:cubicBezTo>
                  <a:cubicBezTo>
                    <a:pt x="5270368" y="856576"/>
                    <a:pt x="5022718" y="1103666"/>
                    <a:pt x="4717918" y="1103666"/>
                  </a:cubicBezTo>
                  <a:close/>
                </a:path>
              </a:pathLst>
            </a:custGeom>
            <a:solidFill>
              <a:srgbClr val="B48B58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466610" y="3788444"/>
            <a:ext cx="7305484" cy="1037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0"/>
              </a:lnSpc>
            </a:pPr>
            <a:r>
              <a:rPr lang="en-US" sz="7880" spc="1576">
                <a:solidFill>
                  <a:srgbClr val="34210F"/>
                </a:solidFill>
                <a:latin typeface="More Sugar"/>
                <a:ea typeface="More Sugar"/>
                <a:cs typeface="More Sugar"/>
                <a:sym typeface="More Sugar"/>
              </a:rPr>
              <a:t>CANCIÓNS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96134"/>
            <a:ext cx="4516680" cy="2488280"/>
          </a:xfrm>
          <a:custGeom>
            <a:avLst/>
            <a:gdLst/>
            <a:ahLst/>
            <a:cxnLst/>
            <a:rect l="l" t="t" r="r" b="b"/>
            <a:pathLst>
              <a:path w="4516680" h="2488280">
                <a:moveTo>
                  <a:pt x="0" y="0"/>
                </a:moveTo>
                <a:lnTo>
                  <a:pt x="4516680" y="0"/>
                </a:lnTo>
                <a:lnTo>
                  <a:pt x="4516680" y="2488280"/>
                </a:lnTo>
                <a:lnTo>
                  <a:pt x="0" y="2488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03107" y="5376754"/>
            <a:ext cx="6219064" cy="4551664"/>
          </a:xfrm>
          <a:custGeom>
            <a:avLst/>
            <a:gdLst/>
            <a:ahLst/>
            <a:cxnLst/>
            <a:rect l="l" t="t" r="r" b="b"/>
            <a:pathLst>
              <a:path w="6219064" h="4551664">
                <a:moveTo>
                  <a:pt x="0" y="0"/>
                </a:moveTo>
                <a:lnTo>
                  <a:pt x="6219064" y="0"/>
                </a:lnTo>
                <a:lnTo>
                  <a:pt x="6219064" y="4551664"/>
                </a:lnTo>
                <a:lnTo>
                  <a:pt x="0" y="4551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823" b="-482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223728" y="2040274"/>
            <a:ext cx="5164724" cy="6206452"/>
            <a:chOff x="0" y="0"/>
            <a:chExt cx="1936210" cy="2326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388537" y="2283461"/>
            <a:ext cx="449856" cy="44985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2379439" y="2874699"/>
            <a:ext cx="4853301" cy="5164724"/>
            <a:chOff x="0" y="0"/>
            <a:chExt cx="6471068" cy="688629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31689" r="31689"/>
            <a:stretch>
              <a:fillRect/>
            </a:stretch>
          </p:blipFill>
          <p:spPr>
            <a:xfrm>
              <a:off x="0" y="0"/>
              <a:ext cx="6471068" cy="6886299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326770" y="2739470"/>
            <a:ext cx="6955535" cy="75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3"/>
              </a:lnSpc>
            </a:pPr>
            <a:r>
              <a:rPr lang="en-US" sz="5723" spc="1144">
                <a:solidFill>
                  <a:srgbClr val="34210F"/>
                </a:solidFill>
                <a:latin typeface="More Sugar"/>
                <a:ea typeface="More Sugar"/>
                <a:cs typeface="More Sugar"/>
                <a:sym typeface="More Sugar"/>
              </a:rPr>
              <a:t>ADIVIÑAS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966816" y="4343488"/>
            <a:ext cx="3675442" cy="769673"/>
            <a:chOff x="0" y="0"/>
            <a:chExt cx="5270368" cy="11036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71638" cy="1103666"/>
            </a:xfrm>
            <a:custGeom>
              <a:avLst/>
              <a:gdLst/>
              <a:ahLst/>
              <a:cxnLst/>
              <a:rect l="l" t="t" r="r" b="b"/>
              <a:pathLst>
                <a:path w="5271638" h="1103666">
                  <a:moveTo>
                    <a:pt x="4717918" y="1103666"/>
                  </a:moveTo>
                  <a:lnTo>
                    <a:pt x="553720" y="1103666"/>
                  </a:lnTo>
                  <a:cubicBezTo>
                    <a:pt x="247650" y="1103666"/>
                    <a:pt x="0" y="856576"/>
                    <a:pt x="0" y="552466"/>
                  </a:cubicBezTo>
                  <a:cubicBezTo>
                    <a:pt x="0" y="247089"/>
                    <a:pt x="247650" y="0"/>
                    <a:pt x="553720" y="0"/>
                  </a:cubicBezTo>
                  <a:lnTo>
                    <a:pt x="4717918" y="0"/>
                  </a:lnTo>
                  <a:cubicBezTo>
                    <a:pt x="5023988" y="0"/>
                    <a:pt x="5271638" y="247089"/>
                    <a:pt x="5271638" y="552466"/>
                  </a:cubicBezTo>
                  <a:cubicBezTo>
                    <a:pt x="5270368" y="856576"/>
                    <a:pt x="5022718" y="1103666"/>
                    <a:pt x="4717918" y="1103666"/>
                  </a:cubicBezTo>
                  <a:close/>
                </a:path>
              </a:pathLst>
            </a:custGeom>
            <a:solidFill>
              <a:srgbClr val="B48B5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966816" y="5376754"/>
            <a:ext cx="3675442" cy="769673"/>
            <a:chOff x="0" y="0"/>
            <a:chExt cx="5270368" cy="110366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271638" cy="1103666"/>
            </a:xfrm>
            <a:custGeom>
              <a:avLst/>
              <a:gdLst/>
              <a:ahLst/>
              <a:cxnLst/>
              <a:rect l="l" t="t" r="r" b="b"/>
              <a:pathLst>
                <a:path w="5271638" h="1103666">
                  <a:moveTo>
                    <a:pt x="4717918" y="1103666"/>
                  </a:moveTo>
                  <a:lnTo>
                    <a:pt x="553720" y="1103666"/>
                  </a:lnTo>
                  <a:cubicBezTo>
                    <a:pt x="247650" y="1103666"/>
                    <a:pt x="0" y="856576"/>
                    <a:pt x="0" y="552466"/>
                  </a:cubicBezTo>
                  <a:cubicBezTo>
                    <a:pt x="0" y="247089"/>
                    <a:pt x="247650" y="0"/>
                    <a:pt x="553720" y="0"/>
                  </a:cubicBezTo>
                  <a:lnTo>
                    <a:pt x="4717918" y="0"/>
                  </a:lnTo>
                  <a:cubicBezTo>
                    <a:pt x="5023988" y="0"/>
                    <a:pt x="5271638" y="247089"/>
                    <a:pt x="5271638" y="552466"/>
                  </a:cubicBezTo>
                  <a:cubicBezTo>
                    <a:pt x="5270368" y="856576"/>
                    <a:pt x="5022718" y="1103666"/>
                    <a:pt x="4717918" y="1103666"/>
                  </a:cubicBezTo>
                  <a:close/>
                </a:path>
              </a:pathLst>
            </a:custGeom>
            <a:solidFill>
              <a:srgbClr val="B48B5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966816" y="6413127"/>
            <a:ext cx="3675442" cy="769673"/>
            <a:chOff x="0" y="0"/>
            <a:chExt cx="5270368" cy="11036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71638" cy="1103666"/>
            </a:xfrm>
            <a:custGeom>
              <a:avLst/>
              <a:gdLst/>
              <a:ahLst/>
              <a:cxnLst/>
              <a:rect l="l" t="t" r="r" b="b"/>
              <a:pathLst>
                <a:path w="5271638" h="1103666">
                  <a:moveTo>
                    <a:pt x="4717918" y="1103666"/>
                  </a:moveTo>
                  <a:lnTo>
                    <a:pt x="553720" y="1103666"/>
                  </a:lnTo>
                  <a:cubicBezTo>
                    <a:pt x="247650" y="1103666"/>
                    <a:pt x="0" y="856576"/>
                    <a:pt x="0" y="552466"/>
                  </a:cubicBezTo>
                  <a:cubicBezTo>
                    <a:pt x="0" y="247089"/>
                    <a:pt x="247650" y="0"/>
                    <a:pt x="553720" y="0"/>
                  </a:cubicBezTo>
                  <a:lnTo>
                    <a:pt x="4717918" y="0"/>
                  </a:lnTo>
                  <a:cubicBezTo>
                    <a:pt x="5023988" y="0"/>
                    <a:pt x="5271638" y="247089"/>
                    <a:pt x="5271638" y="552466"/>
                  </a:cubicBezTo>
                  <a:cubicBezTo>
                    <a:pt x="5270368" y="856576"/>
                    <a:pt x="5022718" y="1103666"/>
                    <a:pt x="4717918" y="1103666"/>
                  </a:cubicBezTo>
                  <a:close/>
                </a:path>
              </a:pathLst>
            </a:custGeom>
            <a:solidFill>
              <a:srgbClr val="B48B58"/>
            </a:solidFill>
          </p:spPr>
        </p:sp>
      </p:grpSp>
      <p:sp>
        <p:nvSpPr>
          <p:cNvPr id="17" name="Freeform 17"/>
          <p:cNvSpPr/>
          <p:nvPr/>
        </p:nvSpPr>
        <p:spPr>
          <a:xfrm rot="280311">
            <a:off x="8201658" y="5759366"/>
            <a:ext cx="2135151" cy="2846868"/>
          </a:xfrm>
          <a:custGeom>
            <a:avLst/>
            <a:gdLst/>
            <a:ahLst/>
            <a:cxnLst/>
            <a:rect l="l" t="t" r="r" b="b"/>
            <a:pathLst>
              <a:path w="2135151" h="2846868">
                <a:moveTo>
                  <a:pt x="0" y="0"/>
                </a:moveTo>
                <a:lnTo>
                  <a:pt x="2135151" y="0"/>
                </a:lnTo>
                <a:lnTo>
                  <a:pt x="2135151" y="2846868"/>
                </a:lnTo>
                <a:lnTo>
                  <a:pt x="0" y="28468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01452" y="6977716"/>
            <a:ext cx="4516680" cy="2488280"/>
          </a:xfrm>
          <a:custGeom>
            <a:avLst/>
            <a:gdLst/>
            <a:ahLst/>
            <a:cxnLst/>
            <a:rect l="l" t="t" r="r" b="b"/>
            <a:pathLst>
              <a:path w="4516680" h="2488280">
                <a:moveTo>
                  <a:pt x="0" y="0"/>
                </a:moveTo>
                <a:lnTo>
                  <a:pt x="4516680" y="0"/>
                </a:lnTo>
                <a:lnTo>
                  <a:pt x="4516680" y="2488280"/>
                </a:lnTo>
                <a:lnTo>
                  <a:pt x="0" y="2488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54506" y="1747123"/>
            <a:ext cx="4062210" cy="4881560"/>
            <a:chOff x="0" y="0"/>
            <a:chExt cx="1936210" cy="23267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084133" y="1938397"/>
            <a:ext cx="353825" cy="353824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3076977" y="2403423"/>
            <a:ext cx="3817266" cy="4062210"/>
            <a:chOff x="0" y="0"/>
            <a:chExt cx="5089688" cy="541628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31689" r="31689"/>
            <a:stretch>
              <a:fillRect/>
            </a:stretch>
          </p:blipFill>
          <p:spPr>
            <a:xfrm>
              <a:off x="0" y="0"/>
              <a:ext cx="5089688" cy="5416280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>
            <a:off x="158613" y="1844734"/>
            <a:ext cx="9702155" cy="7100899"/>
          </a:xfrm>
          <a:custGeom>
            <a:avLst/>
            <a:gdLst/>
            <a:ahLst/>
            <a:cxnLst/>
            <a:rect l="l" t="t" r="r" b="b"/>
            <a:pathLst>
              <a:path w="9702155" h="7100899">
                <a:moveTo>
                  <a:pt x="0" y="0"/>
                </a:moveTo>
                <a:lnTo>
                  <a:pt x="9702155" y="0"/>
                </a:lnTo>
                <a:lnTo>
                  <a:pt x="9702155" y="7100899"/>
                </a:lnTo>
                <a:lnTo>
                  <a:pt x="0" y="71008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23" b="-4823"/>
            </a:stretch>
          </a:blipFill>
        </p:spPr>
      </p:sp>
      <p:sp>
        <p:nvSpPr>
          <p:cNvPr id="10" name="Freeform 10"/>
          <p:cNvSpPr/>
          <p:nvPr/>
        </p:nvSpPr>
        <p:spPr>
          <a:xfrm rot="124766">
            <a:off x="9374502" y="589545"/>
            <a:ext cx="3381349" cy="3660909"/>
          </a:xfrm>
          <a:custGeom>
            <a:avLst/>
            <a:gdLst/>
            <a:ahLst/>
            <a:cxnLst/>
            <a:rect l="l" t="t" r="r" b="b"/>
            <a:pathLst>
              <a:path w="3381349" h="3660909">
                <a:moveTo>
                  <a:pt x="0" y="0"/>
                </a:moveTo>
                <a:lnTo>
                  <a:pt x="3381349" y="0"/>
                </a:lnTo>
                <a:lnTo>
                  <a:pt x="3381349" y="3660909"/>
                </a:lnTo>
                <a:lnTo>
                  <a:pt x="0" y="36609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74136" y="4739409"/>
            <a:ext cx="7124932" cy="93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0"/>
              </a:lnSpc>
            </a:pPr>
            <a:r>
              <a:rPr lang="en-US" sz="7010" spc="1402">
                <a:solidFill>
                  <a:srgbClr val="34210F"/>
                </a:solidFill>
                <a:latin typeface="More Sugar"/>
                <a:ea typeface="More Sugar"/>
                <a:cs typeface="More Sugar"/>
                <a:sym typeface="More Sugar"/>
              </a:rPr>
              <a:t>XOGOS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2584" y="2109515"/>
            <a:ext cx="8290836" cy="6067971"/>
          </a:xfrm>
          <a:custGeom>
            <a:avLst/>
            <a:gdLst/>
            <a:ahLst/>
            <a:cxnLst/>
            <a:rect l="l" t="t" r="r" b="b"/>
            <a:pathLst>
              <a:path w="8290836" h="6067971">
                <a:moveTo>
                  <a:pt x="0" y="0"/>
                </a:moveTo>
                <a:lnTo>
                  <a:pt x="8290836" y="0"/>
                </a:lnTo>
                <a:lnTo>
                  <a:pt x="8290836" y="6067970"/>
                </a:lnTo>
                <a:lnTo>
                  <a:pt x="0" y="6067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3" b="-482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57910" y="1367736"/>
            <a:ext cx="4516680" cy="2488280"/>
          </a:xfrm>
          <a:custGeom>
            <a:avLst/>
            <a:gdLst/>
            <a:ahLst/>
            <a:cxnLst/>
            <a:rect l="l" t="t" r="r" b="b"/>
            <a:pathLst>
              <a:path w="4516680" h="2488280">
                <a:moveTo>
                  <a:pt x="0" y="0"/>
                </a:moveTo>
                <a:lnTo>
                  <a:pt x="4516681" y="0"/>
                </a:lnTo>
                <a:lnTo>
                  <a:pt x="4516681" y="2488280"/>
                </a:lnTo>
                <a:lnTo>
                  <a:pt x="0" y="2488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47123" y="4192599"/>
            <a:ext cx="4062210" cy="4881560"/>
            <a:chOff x="0" y="0"/>
            <a:chExt cx="1936210" cy="2326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76750" y="4383873"/>
            <a:ext cx="353825" cy="35382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869595" y="4848899"/>
            <a:ext cx="3817266" cy="4062210"/>
            <a:chOff x="0" y="0"/>
            <a:chExt cx="5089688" cy="541628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31689" r="31689"/>
            <a:stretch>
              <a:fillRect/>
            </a:stretch>
          </p:blipFill>
          <p:spPr>
            <a:xfrm>
              <a:off x="0" y="0"/>
              <a:ext cx="5089688" cy="5416280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>
            <a:off x="11839704" y="6924940"/>
            <a:ext cx="3884096" cy="1461832"/>
          </a:xfrm>
          <a:custGeom>
            <a:avLst/>
            <a:gdLst/>
            <a:ahLst/>
            <a:cxnLst/>
            <a:rect l="l" t="t" r="r" b="b"/>
            <a:pathLst>
              <a:path w="3884096" h="1461832">
                <a:moveTo>
                  <a:pt x="0" y="0"/>
                </a:moveTo>
                <a:lnTo>
                  <a:pt x="3884096" y="0"/>
                </a:lnTo>
                <a:lnTo>
                  <a:pt x="3884096" y="1461832"/>
                </a:lnTo>
                <a:lnTo>
                  <a:pt x="0" y="1461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786127" y="3914438"/>
            <a:ext cx="8501873" cy="93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0"/>
              </a:lnSpc>
            </a:pPr>
            <a:r>
              <a:rPr lang="en-US" sz="7010" spc="1402">
                <a:solidFill>
                  <a:srgbClr val="34210F"/>
                </a:solidFill>
                <a:latin typeface="More Sugar"/>
                <a:ea typeface="More Sugar"/>
                <a:cs typeface="More Sugar"/>
                <a:sym typeface="More Sugar"/>
              </a:rPr>
              <a:t>FESTIVIDADES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85187" y="2026718"/>
            <a:ext cx="10390834" cy="76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700" spc="1140">
                <a:solidFill>
                  <a:srgbClr val="34210F"/>
                </a:solidFill>
                <a:latin typeface="More Sugar"/>
                <a:ea typeface="More Sugar"/>
                <a:cs typeface="More Sugar"/>
                <a:sym typeface="More Sugar"/>
              </a:rPr>
              <a:t>BAILES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447454" y="5725606"/>
            <a:ext cx="17146781" cy="21326"/>
          </a:xfrm>
          <a:prstGeom prst="line">
            <a:avLst/>
          </a:prstGeom>
          <a:ln w="2857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276731" y="3997843"/>
            <a:ext cx="2804204" cy="3369814"/>
            <a:chOff x="0" y="0"/>
            <a:chExt cx="1936210" cy="2326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12463" y="3997843"/>
            <a:ext cx="2804204" cy="3369814"/>
            <a:chOff x="0" y="0"/>
            <a:chExt cx="1936210" cy="23267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36567" y="3997843"/>
            <a:ext cx="2804204" cy="3369814"/>
            <a:chOff x="0" y="0"/>
            <a:chExt cx="1936210" cy="2326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412321" y="3997843"/>
            <a:ext cx="2804204" cy="3369814"/>
            <a:chOff x="0" y="0"/>
            <a:chExt cx="1936210" cy="23267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100319" y="3997843"/>
            <a:ext cx="2804204" cy="3369814"/>
            <a:chOff x="0" y="0"/>
            <a:chExt cx="1936210" cy="232674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61276" y="4450897"/>
            <a:ext cx="2635116" cy="2804204"/>
            <a:chOff x="0" y="0"/>
            <a:chExt cx="3513488" cy="373893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31689" r="31689"/>
            <a:stretch>
              <a:fillRect/>
            </a:stretch>
          </p:blipFill>
          <p:spPr>
            <a:xfrm>
              <a:off x="0" y="0"/>
              <a:ext cx="3513488" cy="373893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3897007" y="4450897"/>
            <a:ext cx="2635116" cy="2804204"/>
            <a:chOff x="0" y="0"/>
            <a:chExt cx="3513488" cy="3738939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 l="31689" r="31689"/>
            <a:stretch>
              <a:fillRect/>
            </a:stretch>
          </p:blipFill>
          <p:spPr>
            <a:xfrm>
              <a:off x="0" y="0"/>
              <a:ext cx="3513488" cy="3738939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7721111" y="4450897"/>
            <a:ext cx="2635116" cy="2804204"/>
            <a:chOff x="0" y="0"/>
            <a:chExt cx="3513488" cy="3738939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 l="31689" r="31689"/>
            <a:stretch>
              <a:fillRect/>
            </a:stretch>
          </p:blipFill>
          <p:spPr>
            <a:xfrm>
              <a:off x="0" y="0"/>
              <a:ext cx="3513488" cy="3738939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1496865" y="4450897"/>
            <a:ext cx="2635116" cy="2804204"/>
            <a:chOff x="0" y="0"/>
            <a:chExt cx="3513488" cy="3738939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31689" r="31689"/>
            <a:stretch>
              <a:fillRect/>
            </a:stretch>
          </p:blipFill>
          <p:spPr>
            <a:xfrm>
              <a:off x="0" y="0"/>
              <a:ext cx="3513488" cy="3738939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5184863" y="4450897"/>
            <a:ext cx="2635116" cy="2804204"/>
            <a:chOff x="0" y="0"/>
            <a:chExt cx="3513488" cy="3738939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 l="31689" r="31689"/>
            <a:stretch>
              <a:fillRect/>
            </a:stretch>
          </p:blipFill>
          <p:spPr>
            <a:xfrm>
              <a:off x="0" y="0"/>
              <a:ext cx="3513488" cy="3738939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366215" y="4126385"/>
            <a:ext cx="244251" cy="244250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3901946" y="4126385"/>
            <a:ext cx="244251" cy="244250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7726050" y="4126385"/>
            <a:ext cx="244251" cy="244250"/>
            <a:chOff x="0" y="0"/>
            <a:chExt cx="6350000" cy="6349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11501804" y="4126385"/>
            <a:ext cx="244251" cy="244250"/>
            <a:chOff x="0" y="0"/>
            <a:chExt cx="6350000" cy="63499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5189802" y="4126385"/>
            <a:ext cx="244251" cy="244250"/>
            <a:chOff x="0" y="0"/>
            <a:chExt cx="6350000" cy="63499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84882" y="1280374"/>
            <a:ext cx="4239998" cy="4590549"/>
          </a:xfrm>
          <a:custGeom>
            <a:avLst/>
            <a:gdLst/>
            <a:ahLst/>
            <a:cxnLst/>
            <a:rect l="l" t="t" r="r" b="b"/>
            <a:pathLst>
              <a:path w="4239998" h="4590549">
                <a:moveTo>
                  <a:pt x="0" y="0"/>
                </a:moveTo>
                <a:lnTo>
                  <a:pt x="4239999" y="0"/>
                </a:lnTo>
                <a:lnTo>
                  <a:pt x="4239999" y="4590549"/>
                </a:lnTo>
                <a:lnTo>
                  <a:pt x="0" y="4590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291678" y="4154065"/>
            <a:ext cx="3536519" cy="3828908"/>
          </a:xfrm>
          <a:custGeom>
            <a:avLst/>
            <a:gdLst/>
            <a:ahLst/>
            <a:cxnLst/>
            <a:rect l="l" t="t" r="r" b="b"/>
            <a:pathLst>
              <a:path w="3536519" h="3828908">
                <a:moveTo>
                  <a:pt x="3536519" y="0"/>
                </a:moveTo>
                <a:lnTo>
                  <a:pt x="0" y="0"/>
                </a:lnTo>
                <a:lnTo>
                  <a:pt x="0" y="3828908"/>
                </a:lnTo>
                <a:lnTo>
                  <a:pt x="3536519" y="3828908"/>
                </a:lnTo>
                <a:lnTo>
                  <a:pt x="35365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41168" y="7540846"/>
            <a:ext cx="10390834" cy="76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700" spc="1140">
                <a:solidFill>
                  <a:srgbClr val="34210F"/>
                </a:solidFill>
                <a:latin typeface="More Sugar"/>
                <a:ea typeface="More Sugar"/>
                <a:cs typeface="More Sugar"/>
                <a:sym typeface="More Sugar"/>
              </a:rPr>
              <a:t>POEMAS</a:t>
            </a:r>
          </a:p>
        </p:txBody>
      </p:sp>
      <p:sp>
        <p:nvSpPr>
          <p:cNvPr id="5" name="Freeform 5"/>
          <p:cNvSpPr/>
          <p:nvPr/>
        </p:nvSpPr>
        <p:spPr>
          <a:xfrm rot="280311">
            <a:off x="905469" y="870359"/>
            <a:ext cx="2135151" cy="2846868"/>
          </a:xfrm>
          <a:custGeom>
            <a:avLst/>
            <a:gdLst/>
            <a:ahLst/>
            <a:cxnLst/>
            <a:rect l="l" t="t" r="r" b="b"/>
            <a:pathLst>
              <a:path w="2135151" h="2846868">
                <a:moveTo>
                  <a:pt x="0" y="0"/>
                </a:moveTo>
                <a:lnTo>
                  <a:pt x="2135150" y="0"/>
                </a:lnTo>
                <a:lnTo>
                  <a:pt x="2135150" y="2846868"/>
                </a:lnTo>
                <a:lnTo>
                  <a:pt x="0" y="28468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979276" y="696225"/>
            <a:ext cx="5164724" cy="6206452"/>
            <a:chOff x="0" y="0"/>
            <a:chExt cx="1936210" cy="23267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618435" y="696225"/>
            <a:ext cx="5164724" cy="6206452"/>
            <a:chOff x="0" y="0"/>
            <a:chExt cx="1936210" cy="2326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144085" y="939412"/>
            <a:ext cx="449856" cy="449854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9783243" y="939412"/>
            <a:ext cx="449856" cy="449854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4134987" y="1530649"/>
            <a:ext cx="4853301" cy="5164724"/>
            <a:chOff x="0" y="0"/>
            <a:chExt cx="6471068" cy="688629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rcRect l="31689" r="31689"/>
            <a:stretch>
              <a:fillRect/>
            </a:stretch>
          </p:blipFill>
          <p:spPr>
            <a:xfrm>
              <a:off x="0" y="0"/>
              <a:ext cx="6471068" cy="688629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9774146" y="1530649"/>
            <a:ext cx="4853301" cy="5164724"/>
            <a:chOff x="0" y="0"/>
            <a:chExt cx="6471068" cy="6886299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/>
            <a:srcRect l="31689" r="31689"/>
            <a:stretch>
              <a:fillRect/>
            </a:stretch>
          </p:blipFill>
          <p:spPr>
            <a:xfrm>
              <a:off x="0" y="0"/>
              <a:ext cx="6471068" cy="68862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3714" y="4322708"/>
            <a:ext cx="7124932" cy="93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0"/>
              </a:lnSpc>
            </a:pPr>
            <a:r>
              <a:rPr lang="en-US" sz="7010" spc="1402">
                <a:solidFill>
                  <a:srgbClr val="34210F"/>
                </a:solidFill>
                <a:latin typeface="More Sugar"/>
                <a:ea typeface="More Sugar"/>
                <a:cs typeface="More Sugar"/>
                <a:sym typeface="More Sugar"/>
              </a:rPr>
              <a:t>DEPORTES</a:t>
            </a:r>
          </a:p>
        </p:txBody>
      </p:sp>
      <p:sp>
        <p:nvSpPr>
          <p:cNvPr id="3" name="Freeform 3"/>
          <p:cNvSpPr/>
          <p:nvPr/>
        </p:nvSpPr>
        <p:spPr>
          <a:xfrm>
            <a:off x="8891648" y="2109515"/>
            <a:ext cx="8290836" cy="6067971"/>
          </a:xfrm>
          <a:custGeom>
            <a:avLst/>
            <a:gdLst/>
            <a:ahLst/>
            <a:cxnLst/>
            <a:rect l="l" t="t" r="r" b="b"/>
            <a:pathLst>
              <a:path w="8290836" h="6067971">
                <a:moveTo>
                  <a:pt x="0" y="0"/>
                </a:moveTo>
                <a:lnTo>
                  <a:pt x="8290836" y="0"/>
                </a:lnTo>
                <a:lnTo>
                  <a:pt x="8290836" y="6067970"/>
                </a:lnTo>
                <a:lnTo>
                  <a:pt x="0" y="6067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3" b="-482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91646" y="1452615"/>
            <a:ext cx="4516680" cy="2488280"/>
          </a:xfrm>
          <a:custGeom>
            <a:avLst/>
            <a:gdLst/>
            <a:ahLst/>
            <a:cxnLst/>
            <a:rect l="l" t="t" r="r" b="b"/>
            <a:pathLst>
              <a:path w="4516680" h="2488280">
                <a:moveTo>
                  <a:pt x="0" y="0"/>
                </a:moveTo>
                <a:lnTo>
                  <a:pt x="4516681" y="0"/>
                </a:lnTo>
                <a:lnTo>
                  <a:pt x="4516681" y="2488280"/>
                </a:lnTo>
                <a:lnTo>
                  <a:pt x="0" y="2488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396187" y="4192599"/>
            <a:ext cx="4062210" cy="4881560"/>
            <a:chOff x="0" y="0"/>
            <a:chExt cx="1936210" cy="23267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6210" cy="2326745"/>
            </a:xfrm>
            <a:custGeom>
              <a:avLst/>
              <a:gdLst/>
              <a:ahLst/>
              <a:cxnLst/>
              <a:rect l="l" t="t" r="r" b="b"/>
              <a:pathLst>
                <a:path w="1936210" h="2326745">
                  <a:moveTo>
                    <a:pt x="1811750" y="2326745"/>
                  </a:moveTo>
                  <a:lnTo>
                    <a:pt x="124460" y="2326745"/>
                  </a:lnTo>
                  <a:cubicBezTo>
                    <a:pt x="55880" y="2326745"/>
                    <a:pt x="0" y="2270865"/>
                    <a:pt x="0" y="2202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1750" y="0"/>
                  </a:lnTo>
                  <a:cubicBezTo>
                    <a:pt x="1880330" y="0"/>
                    <a:pt x="1936210" y="55880"/>
                    <a:pt x="1936210" y="124460"/>
                  </a:cubicBezTo>
                  <a:lnTo>
                    <a:pt x="1936210" y="2202285"/>
                  </a:lnTo>
                  <a:cubicBezTo>
                    <a:pt x="1936210" y="2270865"/>
                    <a:pt x="1880330" y="2326745"/>
                    <a:pt x="1811750" y="2326745"/>
                  </a:cubicBezTo>
                  <a:close/>
                </a:path>
              </a:pathLst>
            </a:custGeom>
            <a:solidFill>
              <a:srgbClr val="594C3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525814" y="4383873"/>
            <a:ext cx="353825" cy="353824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0518658" y="4848899"/>
            <a:ext cx="3817266" cy="4062210"/>
            <a:chOff x="0" y="0"/>
            <a:chExt cx="5089688" cy="541628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l="31689" r="31689"/>
            <a:stretch>
              <a:fillRect/>
            </a:stretch>
          </p:blipFill>
          <p:spPr>
            <a:xfrm>
              <a:off x="0" y="0"/>
              <a:ext cx="5089688" cy="5416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7436" y="1140662"/>
            <a:ext cx="10938377" cy="8005676"/>
          </a:xfrm>
          <a:custGeom>
            <a:avLst/>
            <a:gdLst/>
            <a:ahLst/>
            <a:cxnLst/>
            <a:rect l="l" t="t" r="r" b="b"/>
            <a:pathLst>
              <a:path w="10938377" h="8005676">
                <a:moveTo>
                  <a:pt x="0" y="0"/>
                </a:moveTo>
                <a:lnTo>
                  <a:pt x="10938377" y="0"/>
                </a:lnTo>
                <a:lnTo>
                  <a:pt x="10938377" y="8005676"/>
                </a:lnTo>
                <a:lnTo>
                  <a:pt x="0" y="80056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3" b="-4823"/>
            </a:stretch>
          </a:blipFill>
        </p:spPr>
      </p:sp>
      <p:sp>
        <p:nvSpPr>
          <p:cNvPr id="3" name="Freeform 3"/>
          <p:cNvSpPr/>
          <p:nvPr/>
        </p:nvSpPr>
        <p:spPr>
          <a:xfrm rot="280311">
            <a:off x="2622219" y="1110924"/>
            <a:ext cx="2135151" cy="2846868"/>
          </a:xfrm>
          <a:custGeom>
            <a:avLst/>
            <a:gdLst/>
            <a:ahLst/>
            <a:cxnLst/>
            <a:rect l="l" t="t" r="r" b="b"/>
            <a:pathLst>
              <a:path w="2135151" h="2846868">
                <a:moveTo>
                  <a:pt x="0" y="0"/>
                </a:moveTo>
                <a:lnTo>
                  <a:pt x="2135151" y="0"/>
                </a:lnTo>
                <a:lnTo>
                  <a:pt x="2135151" y="2846867"/>
                </a:lnTo>
                <a:lnTo>
                  <a:pt x="0" y="28468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80311">
            <a:off x="14452870" y="6132573"/>
            <a:ext cx="2135151" cy="2846868"/>
          </a:xfrm>
          <a:custGeom>
            <a:avLst/>
            <a:gdLst/>
            <a:ahLst/>
            <a:cxnLst/>
            <a:rect l="l" t="t" r="r" b="b"/>
            <a:pathLst>
              <a:path w="2135151" h="2846868">
                <a:moveTo>
                  <a:pt x="0" y="0"/>
                </a:moveTo>
                <a:lnTo>
                  <a:pt x="2135150" y="0"/>
                </a:lnTo>
                <a:lnTo>
                  <a:pt x="2135150" y="2846868"/>
                </a:lnTo>
                <a:lnTo>
                  <a:pt x="0" y="28468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</Words>
  <Application>Microsoft Macintosh PowerPoint</Application>
  <PresentationFormat>Personalizado</PresentationFormat>
  <Paragraphs>12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Questrial</vt:lpstr>
      <vt:lpstr>Calibri</vt:lpstr>
      <vt:lpstr>Arial</vt:lpstr>
      <vt:lpstr>More Sugar</vt:lpstr>
      <vt:lpstr>TT Chocolates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Cápsula do tempo</dc:title>
  <cp:lastModifiedBy>Microsoft Office User</cp:lastModifiedBy>
  <cp:revision>2</cp:revision>
  <dcterms:created xsi:type="dcterms:W3CDTF">2006-08-16T00:00:00Z</dcterms:created>
  <dcterms:modified xsi:type="dcterms:W3CDTF">2025-03-01T14:40:02Z</dcterms:modified>
  <dc:identifier>DAGgfhMN-V4</dc:identifier>
</cp:coreProperties>
</file>